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996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14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282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182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951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009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696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773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30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244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07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3E8AF-2877-4853-8D74-41E04099B9B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86A52-D6F0-45D3-82C4-8E948709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23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467" y="0"/>
            <a:ext cx="2160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Starter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90018" y="1885509"/>
            <a:ext cx="40634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Ground Rules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760" y="3656448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Maturity is expected today – it’s a serious issue that is being discussed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14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1248" y="112972"/>
            <a:ext cx="51833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Vocabulary check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81658" y="958677"/>
            <a:ext cx="24225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Request</a:t>
            </a:r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0467" y="77272"/>
            <a:ext cx="2160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Starter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70268" y="2898874"/>
            <a:ext cx="344530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Appropriate</a:t>
            </a:r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57870" y="4839071"/>
            <a:ext cx="387009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Inappropriate</a:t>
            </a:r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6197" t="44880" r="42641" b="49108"/>
          <a:stretch/>
        </p:blipFill>
        <p:spPr>
          <a:xfrm>
            <a:off x="0" y="1786467"/>
            <a:ext cx="12192000" cy="11156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986" t="44315" r="41056" b="48732"/>
          <a:stretch/>
        </p:blipFill>
        <p:spPr>
          <a:xfrm>
            <a:off x="-3082" y="3726663"/>
            <a:ext cx="12192000" cy="11511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6091" t="44692" r="40528" b="48732"/>
          <a:stretch/>
        </p:blipFill>
        <p:spPr>
          <a:xfrm>
            <a:off x="0" y="5747941"/>
            <a:ext cx="12192001" cy="1031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252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1248" y="112972"/>
            <a:ext cx="51833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Vocabulary check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0467" y="77272"/>
            <a:ext cx="2160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Starter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28828" y="1691191"/>
            <a:ext cx="552818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Appropriate request</a:t>
            </a:r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16430" y="4322236"/>
            <a:ext cx="595297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Inappropriate request</a:t>
            </a:r>
            <a:r>
              <a:rPr lang="en-US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2714326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Asking for something that is acceptable, given the circumstance. </a:t>
            </a:r>
            <a:endParaRPr lang="en-US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" y="5251199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Asking for something that is unacceptable, given the circumstance. </a:t>
            </a:r>
            <a:endParaRPr lang="en-US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4583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310" y="1160999"/>
            <a:ext cx="11655380" cy="2387600"/>
          </a:xfrm>
        </p:spPr>
        <p:txBody>
          <a:bodyPr>
            <a:noAutofit/>
          </a:bodyPr>
          <a:lstStyle/>
          <a:p>
            <a:r>
              <a:rPr lang="en-GB" sz="4400" dirty="0" smtClean="0"/>
              <a:t>LO: How to manage requests for images of themselves or others; what is and is not appropriate to ask for or share; who to talk to if they feel uncomfortable or are concerned by such a request</a:t>
            </a:r>
            <a:endParaRPr lang="en-GB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459" y="3885373"/>
            <a:ext cx="11563082" cy="2592700"/>
          </a:xfrm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en-GB" dirty="0" smtClean="0"/>
              <a:t>Understand when it is acceptable or unacceptable to send an image of themselves or others </a:t>
            </a:r>
          </a:p>
          <a:p>
            <a:endParaRPr lang="en-GB" dirty="0" smtClean="0"/>
          </a:p>
          <a:p>
            <a:r>
              <a:rPr lang="en-GB" dirty="0" smtClean="0"/>
              <a:t>2) Explain what is appropriate and not appropriate to ask for or share </a:t>
            </a:r>
          </a:p>
          <a:p>
            <a:endParaRPr lang="en-GB" dirty="0" smtClean="0"/>
          </a:p>
          <a:p>
            <a:r>
              <a:rPr lang="en-GB" dirty="0" smtClean="0"/>
              <a:t>3) Identify ways of managing inappropriate requests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50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689039"/>
            <a:ext cx="12192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We will be discussing requests for images of yourselves or others today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00" y="140425"/>
            <a:ext cx="2606537" cy="25486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691" y="576532"/>
            <a:ext cx="1447800" cy="1676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2459" y="576532"/>
            <a:ext cx="1428750" cy="1714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5216" y="4625837"/>
            <a:ext cx="1562100" cy="1714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6616" y="4625837"/>
            <a:ext cx="257175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6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49422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Should you ever share images of yourselves or others?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13614" y="2543266"/>
            <a:ext cx="2483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Yourself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99136" y="2543266"/>
            <a:ext cx="21270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Others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92348" y="3912131"/>
            <a:ext cx="505570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Never without their permission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8175" y="3806114"/>
            <a:ext cx="531412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Yes – given that the circumstances are appropriate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854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689039"/>
            <a:ext cx="12192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When is it appropriate and inappropriate to send an image of yourself to someone?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837" y="140425"/>
            <a:ext cx="2606537" cy="25486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9615" y="4841372"/>
            <a:ext cx="1447800" cy="1676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9588" y="4748739"/>
            <a:ext cx="1428750" cy="1714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419" y="4841372"/>
            <a:ext cx="1562100" cy="1714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5692" y="4841372"/>
            <a:ext cx="2571750" cy="1714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1567" y="557482"/>
            <a:ext cx="2667000" cy="1714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35046" y="4748739"/>
            <a:ext cx="2657475" cy="1714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5664" y="260164"/>
            <a:ext cx="1704975" cy="2428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30246" y="798326"/>
            <a:ext cx="296227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2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738" y="-37139"/>
            <a:ext cx="1170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Some examples … a short list and not all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77472" y="886191"/>
            <a:ext cx="67598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Inappropriate re</a:t>
            </a:r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quests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69346" y="2646395"/>
            <a:ext cx="794954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When it’s someone you don’t know/strangers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91712" y="1893796"/>
            <a:ext cx="87048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Sharing images of others without their permission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398994"/>
            <a:ext cx="12192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When somebody has asked for lots of images or a really specific request – this could be identity theft. Think – if it sounds weird and not quite right, then this is probably the case.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136478"/>
            <a:ext cx="12192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Nude or nake</a:t>
            </a:r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 images of yourself or others. This is illegal and will result in police and criminal action being taken (both sender and receiver) - especially if those involved are under a certain age.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1832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738" y="-37139"/>
            <a:ext cx="1170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Some examples … a short list and not all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16320" y="886191"/>
            <a:ext cx="6282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ppropriate re</a:t>
            </a:r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quests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772969"/>
            <a:ext cx="12191999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Every situation is different but if it is someone that you trust and they are asking for a photo of a non-private area for a certain reason e.g. they might want to add your photo to a scrapbook as a memory for someone who is leaving 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" y="3835072"/>
            <a:ext cx="1219199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Formal reasons e.g. applications for driving licence, passport, national insurance card etc. Always make sure that the site is verified, secure and official! 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" y="5404732"/>
            <a:ext cx="1219199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When applying fo</a:t>
            </a:r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 a job on your CV</a:t>
            </a:r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" y="6110923"/>
            <a:ext cx="1219199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Sensible images on social media – check your privacy settings!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122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689039"/>
            <a:ext cx="12192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How can we manage inappropriate requests for images?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837" y="140425"/>
            <a:ext cx="2606537" cy="25486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9615" y="4841372"/>
            <a:ext cx="1447800" cy="1676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9588" y="4748739"/>
            <a:ext cx="1428750" cy="1714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419" y="4841372"/>
            <a:ext cx="1562100" cy="1714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5692" y="4841372"/>
            <a:ext cx="2571750" cy="1714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1567" y="557482"/>
            <a:ext cx="2667000" cy="1714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35046" y="4748739"/>
            <a:ext cx="2657475" cy="1714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5664" y="260164"/>
            <a:ext cx="1704975" cy="2428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30246" y="798326"/>
            <a:ext cx="296227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15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If you want or need to talk to someone, who is their to talk to?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03242" y="2057101"/>
            <a:ext cx="7927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Parents or family members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45343" y="3133205"/>
            <a:ext cx="69013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Teachers or school staff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47580" y="4209309"/>
            <a:ext cx="50048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Charity helplines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93203" y="5318618"/>
            <a:ext cx="9113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Other trusted adults e.g. police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16" y="3416264"/>
            <a:ext cx="2347782" cy="13901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3258" y="3492651"/>
            <a:ext cx="2347782" cy="1390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6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1644" y="332509"/>
            <a:ext cx="1049066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Task </a:t>
            </a:r>
          </a:p>
          <a:p>
            <a:endParaRPr lang="en-GB" sz="3600" dirty="0"/>
          </a:p>
          <a:p>
            <a:r>
              <a:rPr lang="en-GB" sz="3600" dirty="0" smtClean="0"/>
              <a:t>Write </a:t>
            </a:r>
            <a:r>
              <a:rPr lang="en-GB" sz="3600" dirty="0"/>
              <a:t>some examples of appropriate and inappropriate requests for images of themselves</a:t>
            </a:r>
          </a:p>
          <a:p>
            <a:endParaRPr lang="en-GB" sz="3600" dirty="0" smtClean="0"/>
          </a:p>
          <a:p>
            <a:r>
              <a:rPr lang="en-GB" sz="3600" dirty="0" smtClean="0"/>
              <a:t>Explain </a:t>
            </a:r>
            <a:r>
              <a:rPr lang="en-GB" sz="3600" dirty="0"/>
              <a:t>when it may be appropriate to share images of others</a:t>
            </a:r>
          </a:p>
          <a:p>
            <a:endParaRPr lang="en-GB" sz="3600" dirty="0" smtClean="0"/>
          </a:p>
          <a:p>
            <a:r>
              <a:rPr lang="en-GB" sz="3600" dirty="0" smtClean="0"/>
              <a:t>What would you do to manage </a:t>
            </a:r>
            <a:r>
              <a:rPr lang="en-GB" sz="3600" dirty="0"/>
              <a:t>inappropriate requests for images of themselves or </a:t>
            </a:r>
            <a:r>
              <a:rPr lang="en-GB" sz="3600" dirty="0" smtClean="0"/>
              <a:t>others?</a:t>
            </a: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9758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2220" y="146862"/>
            <a:ext cx="2362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Plenary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4543" y="297584"/>
            <a:ext cx="6096851" cy="342947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4061914"/>
            <a:ext cx="12192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If you had any concerns during today’s lesson or if you think that inappropriate requests have already been made for images of yourself</a:t>
            </a:r>
            <a:r>
              <a:rPr lang="en-U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or someone that you know, you can speak to any of these people in private after today’s lesson.</a:t>
            </a:r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240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516</Words>
  <Application>Microsoft Office PowerPoint</Application>
  <PresentationFormat>Widescreen</PresentationFormat>
  <Paragraphs>54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LO: How to manage requests for images of themselves or others; what is and is not appropriate to ask for or share; who to talk to if they feel uncomfortable or are concerned by such a request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Parker</dc:creator>
  <cp:lastModifiedBy>Moya Whitehead</cp:lastModifiedBy>
  <cp:revision>6</cp:revision>
  <dcterms:created xsi:type="dcterms:W3CDTF">2020-08-29T15:09:41Z</dcterms:created>
  <dcterms:modified xsi:type="dcterms:W3CDTF">2023-11-06T15:47:57Z</dcterms:modified>
</cp:coreProperties>
</file>