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485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889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259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941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169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505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120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68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7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075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060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693D9-FBF2-425F-B851-49983A0B7472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65840-D093-4FD1-8749-7C4CB14C01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315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3232" y="95346"/>
            <a:ext cx="27320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Kingdom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96361" y="1123509"/>
            <a:ext cx="23458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Phylum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62006" y="2139694"/>
            <a:ext cx="16145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Class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40403" y="3079506"/>
            <a:ext cx="18577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Order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41436" y="4002836"/>
            <a:ext cx="20556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Family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72851" y="4926166"/>
            <a:ext cx="1992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Genus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27460" y="5793896"/>
            <a:ext cx="23150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Species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08867" y="730136"/>
            <a:ext cx="7646504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/>
              <a:t>Taxonomy is a branch of biology concerned with classifying all living things. It was developed by the Swedish botanist Carolus Linnaeus, who lived during the 18</a:t>
            </a:r>
            <a:r>
              <a:rPr lang="en-US" sz="3200" baseline="30000" dirty="0"/>
              <a:t>th</a:t>
            </a:r>
            <a:r>
              <a:rPr lang="en-US" sz="3200" dirty="0"/>
              <a:t> Century, and his system of classification is still used today.</a:t>
            </a:r>
            <a:endParaRPr lang="en-US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2944" y="4124853"/>
            <a:ext cx="203835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36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3240" t="25528" r="16760" b="17919"/>
          <a:stretch/>
        </p:blipFill>
        <p:spPr>
          <a:xfrm>
            <a:off x="262496" y="4043966"/>
            <a:ext cx="5030719" cy="26659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3028" t="24213" r="10529" b="13597"/>
          <a:stretch/>
        </p:blipFill>
        <p:spPr>
          <a:xfrm>
            <a:off x="6885526" y="4043966"/>
            <a:ext cx="5066067" cy="26659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3133" t="24024" r="9473" b="11343"/>
          <a:stretch/>
        </p:blipFill>
        <p:spPr>
          <a:xfrm>
            <a:off x="3957789" y="2180951"/>
            <a:ext cx="4211390" cy="22707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23240" t="24213" r="18134" b="25247"/>
          <a:stretch/>
        </p:blipFill>
        <p:spPr>
          <a:xfrm>
            <a:off x="154548" y="180306"/>
            <a:ext cx="4464036" cy="21636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/>
          <a:srcRect l="23873" t="23837" r="14331" b="16979"/>
          <a:stretch/>
        </p:blipFill>
        <p:spPr>
          <a:xfrm>
            <a:off x="7508383" y="57956"/>
            <a:ext cx="4533363" cy="240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60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90336" y="104833"/>
            <a:ext cx="49250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Animal Kingdom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4133" y="0"/>
            <a:ext cx="27320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Kingdom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7262" y="1028163"/>
            <a:ext cx="23458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Phylum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02907" y="2044348"/>
            <a:ext cx="16145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Class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1304" y="2984160"/>
            <a:ext cx="18577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Order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82337" y="3907490"/>
            <a:ext cx="20556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Family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3752" y="4830820"/>
            <a:ext cx="1992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Genus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8361" y="5698550"/>
            <a:ext cx="23150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Species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15932" y="1028163"/>
            <a:ext cx="70576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/>
              <a:t>There are roughly 1.26 million animal species </a:t>
            </a:r>
            <a:endParaRPr lang="en-GB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3515932" y="2190827"/>
            <a:ext cx="7057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/>
              <a:t>Vertebrates and invertebrates </a:t>
            </a:r>
            <a:endParaRPr lang="en-GB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3515932" y="2860749"/>
            <a:ext cx="7057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/>
              <a:t>1.2 million are invertebrates</a:t>
            </a:r>
            <a:endParaRPr lang="en-GB" sz="3600" dirty="0"/>
          </a:p>
        </p:txBody>
      </p:sp>
      <p:sp>
        <p:nvSpPr>
          <p:cNvPr id="14" name="TextBox 13"/>
          <p:cNvSpPr txBox="1"/>
          <p:nvPr/>
        </p:nvSpPr>
        <p:spPr>
          <a:xfrm>
            <a:off x="3515932" y="3634360"/>
            <a:ext cx="7057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/>
              <a:t>600,000 are vertebrates</a:t>
            </a:r>
            <a:endParaRPr lang="en-GB" sz="3600" dirty="0"/>
          </a:p>
        </p:txBody>
      </p:sp>
      <p:pic>
        <p:nvPicPr>
          <p:cNvPr id="16" name="Picture 6" descr="Great-white-shark-swimming-anterior-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60" b="10046"/>
          <a:stretch/>
        </p:blipFill>
        <p:spPr bwMode="auto">
          <a:xfrm>
            <a:off x="9723548" y="2748014"/>
            <a:ext cx="2183463" cy="1571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9" descr="Monarch-butterfly-resting-on-a-flowering-plan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61" b="12591"/>
          <a:stretch/>
        </p:blipFill>
        <p:spPr bwMode="auto">
          <a:xfrm>
            <a:off x="9723548" y="1167253"/>
            <a:ext cx="2183463" cy="145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515931" y="4306339"/>
            <a:ext cx="78561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/>
              <a:t>Vertebrates have a spinal column and in internal skeleton, invertebrates do not.  </a:t>
            </a:r>
            <a:endParaRPr lang="en-GB" sz="3600" dirty="0"/>
          </a:p>
        </p:txBody>
      </p:sp>
      <p:sp>
        <p:nvSpPr>
          <p:cNvPr id="19" name="TextBox 18"/>
          <p:cNvSpPr txBox="1"/>
          <p:nvPr/>
        </p:nvSpPr>
        <p:spPr>
          <a:xfrm>
            <a:off x="3515931" y="5560050"/>
            <a:ext cx="86446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/>
              <a:t>More than 30 phylums in the animal kingdom, 9 or 10 in the plant kingdom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42662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91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22273" y="211256"/>
            <a:ext cx="30444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Mammals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2561" y="871703"/>
            <a:ext cx="3066554" cy="459678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95419" y="1538713"/>
            <a:ext cx="54337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Produce milk to feed young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9572" y="2363589"/>
            <a:ext cx="826371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Maintain constant body temperature (warm blooded)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3868169"/>
            <a:ext cx="82637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Covering of hair or fur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4915739"/>
            <a:ext cx="82637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Give birth to live young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963309"/>
            <a:ext cx="1082702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Exceptions: Whales (no hair or fur), Platypus (lay eggs)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272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30224" y="211256"/>
            <a:ext cx="16285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Birds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47293" y="1538713"/>
            <a:ext cx="25299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Most can fly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9572" y="2363589"/>
            <a:ext cx="826371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Maintain constant body temperature (warm blooded)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3868169"/>
            <a:ext cx="82637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Have feathers and a beak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4915739"/>
            <a:ext cx="82637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Lay eggs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963309"/>
            <a:ext cx="1082702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Exceptions: penguins and ostriches (do not fly)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4489" y="769003"/>
            <a:ext cx="3298222" cy="438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8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39857" y="211256"/>
            <a:ext cx="22092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Reptile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63839" y="1670381"/>
            <a:ext cx="826371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Don’t regulate body temperature (cold blooded)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41174" y="3240207"/>
            <a:ext cx="82637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Tough scaly skin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41174" y="4348476"/>
            <a:ext cx="82637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Most l</a:t>
            </a:r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ay eggs with leathery shells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963309"/>
            <a:ext cx="1082702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Exceptions: Some give birth to live young (adder)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4140" y="672921"/>
            <a:ext cx="3170195" cy="482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136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6403" y="211256"/>
            <a:ext cx="33361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Amphibian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41174" y="1228621"/>
            <a:ext cx="826371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Don’t regulate body temperature (cold blooded)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41174" y="2525826"/>
            <a:ext cx="82637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Can respire through porous skin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3241922"/>
            <a:ext cx="82637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Lay eggs in water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41174" y="5657671"/>
            <a:ext cx="1204428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Exceptions: Some don’t complete their life cycle and remain in larval form (axolotl)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275" y="583546"/>
            <a:ext cx="3237257" cy="489551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782" y="3985129"/>
            <a:ext cx="826371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Life cycle involves transformation from  aquatic larval stage to terrestrial adult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3226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84690" y="211256"/>
            <a:ext cx="1319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Fish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98100" y="1538713"/>
            <a:ext cx="602838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Breathe underwater using gills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9565" y="2477750"/>
            <a:ext cx="82637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Body covered with scales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145" y="3531237"/>
            <a:ext cx="826371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Most don’t regulate body temperature (cold blooded)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657671"/>
            <a:ext cx="12192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Exceptions: some can regulate body temperature (e.g. great white shark)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3573" y="485514"/>
            <a:ext cx="3249450" cy="495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47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31370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Observable characteristics of the Arthropoda phylum?</a:t>
            </a:r>
            <a:endParaRPr lang="en-US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1881"/>
            <a:ext cx="12192000" cy="462063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45989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Segmented bodies</a:t>
            </a:r>
          </a:p>
          <a:p>
            <a:pPr algn="ctr"/>
            <a:r>
              <a:rPr lang="en-US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Paired jointed appendages</a:t>
            </a:r>
            <a:endParaRPr lang="en-US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395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27545" y="133983"/>
            <a:ext cx="76263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How are plants classified?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917604"/>
            <a:ext cx="286488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Byrophotes</a:t>
            </a:r>
            <a:endParaRPr lang="en-US" sz="4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(Mosses)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02194" y="1650279"/>
            <a:ext cx="34681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Pterid</a:t>
            </a:r>
            <a:r>
              <a:rPr lang="en-US" sz="4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ophytes</a:t>
            </a:r>
            <a:endParaRPr lang="en-US" sz="4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(Ferns)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4616629"/>
            <a:ext cx="356193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Gymnosperms</a:t>
            </a:r>
          </a:p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(Conifers)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98911" y="4278075"/>
            <a:ext cx="3228299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Angiosperms</a:t>
            </a:r>
          </a:p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(Flowering plants)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5559" y="1486265"/>
            <a:ext cx="2207117" cy="227007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566" y="4349304"/>
            <a:ext cx="2838450" cy="1981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0388" y="1306754"/>
            <a:ext cx="2743200" cy="2057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7210" y="3941136"/>
            <a:ext cx="1886041" cy="246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40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15415" y="507471"/>
            <a:ext cx="6218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Byrophotes</a:t>
            </a: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(Mosses)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9965" y="1960194"/>
            <a:ext cx="4434807" cy="455731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23057" y="2271876"/>
            <a:ext cx="3485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Land plants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3639" y="3879589"/>
            <a:ext cx="606594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not have seeds or flowers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064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97717" y="314287"/>
            <a:ext cx="63571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Pteridophytes</a:t>
            </a: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(Ferns)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4743" y="1677469"/>
            <a:ext cx="4481848" cy="482636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1563538"/>
            <a:ext cx="691763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not have seeds – reproduce by spores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" y="3428930"/>
            <a:ext cx="691763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Have a vascular system (transport of water and sugars)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555" y="5180392"/>
            <a:ext cx="691763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not have flowers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087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40705" y="314287"/>
            <a:ext cx="7271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Gymnosperms (Conifers)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0371" y="1506828"/>
            <a:ext cx="4776744" cy="500988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2091572"/>
            <a:ext cx="691763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Produce seeds within a cone (not spores)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" y="3956964"/>
            <a:ext cx="691763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Gymnosperms means ‘naked seed’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4394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39633" y="314287"/>
            <a:ext cx="9273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Angiosperms (Flowering plants)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6813" y="1453575"/>
            <a:ext cx="3992962" cy="51908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04589" y="1640811"/>
            <a:ext cx="691763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Produce flowers to attract insects to fertilise a seed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4590" y="3725144"/>
            <a:ext cx="691763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Seed develops in the ovary</a:t>
            </a:r>
            <a:endParaRPr lang="en-U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8566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387</Words>
  <Application>Microsoft Office PowerPoint</Application>
  <PresentationFormat>Widescreen</PresentationFormat>
  <Paragraphs>75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Parker</dc:creator>
  <cp:lastModifiedBy>Matthew Parker</cp:lastModifiedBy>
  <cp:revision>1</cp:revision>
  <dcterms:created xsi:type="dcterms:W3CDTF">2020-10-07T08:14:46Z</dcterms:created>
  <dcterms:modified xsi:type="dcterms:W3CDTF">2020-10-07T08:15:17Z</dcterms:modified>
</cp:coreProperties>
</file>